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51BB5D-7125-4566-B525-526BC7B710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CF789D-9E06-43DB-AF4F-E532EA0332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Age differences in the relationship between microstructure of interhemispheric fiber tracts connecting primary motor cortices and dominant hand force variability during the bimanual independent force task. In young adults, greater microstructure was related to poorer performance (r = 0.41; P &lt; 0.06), whereas in older adults greater microstructure was related to better performance (r = −0.57; P &lt; 0.01). Using a Fisher r-to-Z transform, the strength of correlation is significantly different between groups (P &lt; 0.01). The dashed line represents linear regression fit for young adults, while the solid line represents linear regression fit for older adults. Bim. = bimanual; Indep = independent.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BCCE42-9910-444C-9F9C-17C3C5CE9F7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11, November 2012, Pages 2643–2652, </a:t>
            </a:r>
            <a:r>
              <a:rPr lang="en-US" altLang="en-US" sz="1000">
                <a:solidFill>
                  <a:srgbClr val="333333"/>
                </a:solidFill>
                <a:hlinkClick r:id="rId3"/>
              </a:rPr>
              <a:t>https://doi.org/10.1093/cercor/bhr349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Age differences in the relationship between microstructure of interhemispheric fiber tracts connecting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Age differences in the relationship between microstructure of interhemispheric fiber tracts connecting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2024-04-27T04:29:48Z</dcterms:modified>
</cp:coreProperties>
</file>