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B1833-64F5-4880-8E8D-B42AF39DD5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AF1E24-1C44-420D-A02E-30E334DBE8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Subdivision of the go population into functional \batchmode \documentclass[fleqn,10pt,legalpaper]{article} \usepackage{amssymb} \usepackage{amsfonts} \usepackage{amsmath} \pagestyle{empty} \begin{document} \(g_{\mathrm{o}}^{\mathrm{diffuse}}\) \end{document} and \batchmode \documentclass[fleqn,10pt,legalpaper]{article} \usepackage{amssymb} \usepackage{amsfonts} \usepackage{amsmath} \pagestyle{empty} \begin{document} \(g_{\mathrm{o}}^{\mathrm{specific}}\) \end{document} neuron populations. Neurons in \batchmode \documentclass[fleqn,10pt,legalpaper]{article} \usepackage{amssymb} \usepackage{amsfonts} \usepackage{amsmath} \pagestyle{empty} \begin{document} \(g_{\mathrm{o}}^{\mathrm{diffuse}}\) \end{document} all spike in response to activity in a, while the spiking of neurons in \batchmode \documentclass[fleqn,10pt,legalpaper]{article} \usepackage{amssymb} \usepackage{amsfonts} \usepackage{amsmath} \pagestyle{empty} \begin{document} \(g_{\mathrm{o}}^{\mathrm{specific}}\) \end{document} reflects the specific patterns of spikes received through one-to-one connections from ci(n − 1). Spiking in the filter population relies on rhythmic depolarization, so that only ci(n − 1) activity in the short-term memory buffer of ci drives \batchmode \documentclass[fleqn,10pt,legalpaper]{article} \usepackage{amssymb} \usepackage{amsfonts} \usepackage{amsmath} \pagestyle{empty} \begin{document} \(g_{\mathrm{o}}^{\mathrm{specific}}\) \end{document} during encoding. This way, the strength of unique connections in Wg to other minicolumns is encoded separately from the encoding of Wig in accordance with the mapping of a pattern of spikes in gi to a pattern of spikes in \batchmode \documentclass[fleqn,10pt,legalpaper]{article} \usepackage{amssymb} \usepackage{amsfonts} \usepackage{amsmath} \pagestyle{empty} \begin{document} \(g_{\mathrm{o}}^{\mathrm{specific}}\) \end{document}. During retrieval, strong one-to-one connections from \batchmode \documentclass[fleqn,10pt,legalpaper]{article} \usepackage{amssymb} \usepackage{amsfonts} \usepackage{amsmath} \pagestyle{empty} \begin{document} \(g_{\mathrm{o}}^{\mathrm{specific}}\) \end{document} to \batchmode \documentclass[fleqn,10pt,legalpaper]{article} \usepackage{amssymb} \usepackage{amsfonts} \usepackage{amsmath} \pagestyle{empty} \begin{document} \(g_{\mathrm{o}}^{\mathrm{diffuse}}\) \end{document} drive the entire go population as 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488D9-11AF-4A7F-8EA2-315FC98B74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1964–1981,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Subdivision of the g</a:t>
            </a:r>
            <a:r>
              <a:rPr lang="en-US" altLang="en-US" b="0" baseline="-25000"/>
              <a:t>o</a:t>
            </a:r>
            <a:r>
              <a:rPr lang="en-US" altLang="en-US" b="0"/>
              <a:t> population into functional \batchmode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Subdivision of the go population into functional \batchmode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2024-04-26T09:48:40Z</dcterms:modified>
</cp:coreProperties>
</file>