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D9625-E10F-4050-9A36-E14818AA01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CF4D4-3122-4BC5-8A42-CE98463F09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Parameter estimates for the mediator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D7ABA-0C36-40F3-A013-4AE6B18049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7, November 2012, Pages 766–780,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Parameter estimates for the mediator model.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Parameter estimates for the mediator model.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2024-04-26T05:21:58Z</dcterms:modified>
</cp:coreProperties>
</file>