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1ED05A-838D-47CF-9D0E-42974E8A811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C1B645-BF09-4CAC-A820-1A0C9E6C076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F51523-C098-42FE-A7A2-F59A80BC4EE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2024-04-26T06:01:38Z</dcterms:modified>
</cp:coreProperties>
</file>