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6D59C-EE91-450D-853F-5CB6BD8213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5FDF0-86E1-4472-9F01-34057E1BED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4D294-55C6-4872-8B72-66840B51A0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2024-04-26T10:58:43Z</dcterms:modified>
</cp:coreProperties>
</file>