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5D9EA-9C7A-4715-AE12-0BCB0718E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41D01-B316-414B-B889-8764D8011C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C68C3-B233-4E6E-BF7D-BDED01B874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2024-04-26T10:46:32Z</dcterms:modified>
</cp:coreProperties>
</file>