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55658A-13C7-4D1C-9F14-8A2F36F4438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3FB184-6416-4203-B7C4-CEEBF200B42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General trend in spruce budworm density (light line), expressed on a log scale, and timeline of spruce budworm research (dark lines) conducted during the last two spruce budworm outbreaks. A, B, and C: Data from Green River study (Morris 1963a). A: Indirect estimates from 1945 and 1946 of eggs and pupae (this study measured only old larvae and therefore had no estimates of stage-specific mortality). B: K1 and K2 plots. C: G4 and G5 plots (Royama 1984). D: Black Sturgeon Lake (Nealis and Régnière 2004a,b). E: New Brunswick studies (Eveleigh et al. 2007, Royama et al. 2005). Black Sturgeon Lake is considerably west of all other study areas, near the Ontario-Manitoba border.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Entomological Society of America.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83DEB4-85FB-4268-9DF8-9CC9A3326CF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Population dynamics under the Multiple Equilibria Hypothesis. Dots indicate equilibrium points: the hollow dot is an unstable equilibrium, while the others are locally stable. Straight arrows indicate expected population growth, and the dashed line divides the basins of attraction for the two equilibria. Curved arrows indicate triggers that take the system across the dashed line and thus from one equilibrium to the other.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Entomological Society of America.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83DEB4-85FB-4268-9DF8-9CC9A3326CF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Budworm population trends at Green River (from Royama 1984). (A) Raw population density, on a linear scale. (B) Log rate of change from generation t to generation t + 1 for the time series in (A). Hollow dots are densities of third-instar larvae; solid dots are densities of egg masses. The smooth curve in (B) is drawn by eye. Arrows indicate years of moth immigration.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Entomological Society of America.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83DEB4-85FB-4268-9DF8-9CC9A3326CF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Idealized representation of spruce budworm outbreak dynamics as a second-order density-dependent process (from Régnière and Nealis 2007). (A) Field estimates of budworm density during peak and early decline; note the strong dips in 1985 and 1991, with subsequent recovery. (B) Simulated outbreak cycle, incorporating defoliation effects but with no stochastic perturbation. The dip during the peak is the result of incorporating defoliation.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Entomological Society of America.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83DEB4-85FB-4268-9DF8-9CC9A3326CF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Relationship between male moth density and female mating success (from Régnière et al. 2013). Hollow dots and dotted line, solid dots and thin line, and solid squares and thick line represent early, mid, and late season trapping periods, respectively, during the 2009 mating season.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2016. Published by Oxford University Press on behalf of Entomological Society of America.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83DEB4-85FB-4268-9DF8-9CC9A3326CF4}"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ee/nvw10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ee/nvw10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ee/nvw10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ee/nvw10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ee/nvw103"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Environ Entomol</a:t>
            </a:r>
            <a:r>
              <a:rPr lang="en-US" altLang="en-US" sz="1000">
                <a:solidFill>
                  <a:srgbClr val="333333"/>
                </a:solidFill>
              </a:rPr>
              <a:t>, Volume 45, Issue 6, December 2016, Pages 1333–1342, </a:t>
            </a:r>
            <a:r>
              <a:rPr lang="en-US" altLang="en-US" sz="1000">
                <a:solidFill>
                  <a:srgbClr val="333333"/>
                </a:solidFill>
                <a:hlinkClick r:id="rId3"/>
              </a:rPr>
              <a:t>https://doi.org/10.1093/ee/nvw103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General trend in spruce budworm density (light line), expressed on a log scale, and timeline of spruce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1569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Environ Entomol</a:t>
            </a:r>
            <a:r>
              <a:rPr lang="en-US" altLang="en-US" sz="1000">
                <a:solidFill>
                  <a:srgbClr val="333333"/>
                </a:solidFill>
              </a:rPr>
              <a:t>, Volume 45, Issue 6, December 2016, Pages 1333–1342, </a:t>
            </a:r>
            <a:r>
              <a:rPr lang="en-US" altLang="en-US" sz="1000">
                <a:solidFill>
                  <a:srgbClr val="333333"/>
                </a:solidFill>
                <a:hlinkClick r:id="rId3"/>
              </a:rPr>
              <a:t>https://doi.org/10.1093/ee/nvw103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Population dynamics under the Multiple Equilibria Hypothesis. Dots indicate equilibrium points: the hollow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1216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Environ Entomol</a:t>
            </a:r>
            <a:r>
              <a:rPr lang="en-US" altLang="en-US" sz="1000">
                <a:solidFill>
                  <a:srgbClr val="333333"/>
                </a:solidFill>
              </a:rPr>
              <a:t>, Volume 45, Issue 6, December 2016, Pages 1333–1342, </a:t>
            </a:r>
            <a:r>
              <a:rPr lang="en-US" altLang="en-US" sz="1000">
                <a:solidFill>
                  <a:srgbClr val="333333"/>
                </a:solidFill>
                <a:hlinkClick r:id="rId3"/>
              </a:rPr>
              <a:t>https://doi.org/10.1093/ee/nvw103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Budworm population trends at Green River (from Royama 1984). (A) Raw population density, on a linear scale.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14600" y="1371600"/>
            <a:ext cx="4110237"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Environ Entomol</a:t>
            </a:r>
            <a:r>
              <a:rPr lang="en-US" altLang="en-US" sz="1000">
                <a:solidFill>
                  <a:srgbClr val="333333"/>
                </a:solidFill>
              </a:rPr>
              <a:t>, Volume 45, Issue 6, December 2016, Pages 1333–1342, </a:t>
            </a:r>
            <a:r>
              <a:rPr lang="en-US" altLang="en-US" sz="1000">
                <a:solidFill>
                  <a:srgbClr val="333333"/>
                </a:solidFill>
                <a:hlinkClick r:id="rId3"/>
              </a:rPr>
              <a:t>https://doi.org/10.1093/ee/nvw103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Idealized representation of spruce budworm outbreak dynamics as a second-order density-dependent process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98800" y="1371600"/>
            <a:ext cx="295660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Environ Entomol</a:t>
            </a:r>
            <a:r>
              <a:rPr lang="en-US" altLang="en-US" sz="1000">
                <a:solidFill>
                  <a:srgbClr val="333333"/>
                </a:solidFill>
              </a:rPr>
              <a:t>, Volume 45, Issue 6, December 2016, Pages 1333–1342, </a:t>
            </a:r>
            <a:r>
              <a:rPr lang="en-US" altLang="en-US" sz="1000">
                <a:solidFill>
                  <a:srgbClr val="333333"/>
                </a:solidFill>
                <a:hlinkClick r:id="rId3"/>
              </a:rPr>
              <a:t>https://doi.org/10.1093/ee/nvw103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Relationship between male moth density and female mating success (from Régnière et al. 2013). Hollow dots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68500" y="1371600"/>
            <a:ext cx="520248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 1. General trend in spruce budworm density (light line), expressed on a log scale, and timeline of spruce ...</vt:lpstr>
      <vt:lpstr>Fig. 2. Population dynamics under the Multiple Equilibria Hypothesis. Dots indicate equilibrium points: the hollow ...</vt:lpstr>
      <vt:lpstr>Fig. 3. Budworm population trends at Green River (from Royama 1984). (A) Raw population density, on a linear scale. ...</vt:lpstr>
      <vt:lpstr>Fig. 4. Idealized representation of spruce budworm outbreak dynamics as a second-order density-dependent process ...</vt:lpstr>
      <vt:lpstr>Fig. 5. Relationship between male moth density and female mating success (from Régnière et al. 2013). Hollow dots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2024-04-26T08:48:26Z</dcterms:modified>
</cp:coreProperties>
</file>