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488A6-4EB8-46BB-B022-8DBBB986EF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3DFAB-3DE0-461F-8A09-1EBEB692C5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5A597-DB5D-4F81-B07E-7ABAD75CF6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2024-05-08T00:49:59Z</dcterms:modified>
</cp:coreProperties>
</file>