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2F29D4-0991-4AB2-9058-14F2E50EE7C9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7959298-3C1A-4F2E-997F-E62E6389853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EFA1A1-CBD3-4401-82F1-687E897326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2024-09-19T09:42:48Z</dcterms:modified>
</cp:coreProperties>
</file>