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F9EFBC-9478-439C-A183-D5FEDF0253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89F92-556F-40E9-9866-2F04AE5D48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91E59-B36D-4DF9-A939-DB04590B64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2024-09-20T02:27:51Z</dcterms:modified>
</cp:coreProperties>
</file>