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34A503-ACCA-49BE-A237-D7A8589CDF2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897B31-1CF7-4225-9A42-9E5433987A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Melt maps of a 250 bp region of the p16INK4/CDKN2 tumour suppressor gene before (solid) and after (dashed, upper strand; stippled, lower strand) treatment with sodium bisulphite.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1998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913141-B560-46E3-AB60-9080D519BAC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6.6.154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26, Issue 6, 1 March 1998, Pages 1548–1549,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https://doi.org/10.1093/nar/26.6.1548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Melt maps of a 250 bp region of the p16</a:t>
            </a:r>
            <a:r>
              <a:rPr lang="en-US" altLang="en-US" b="0" baseline="30000"/>
              <a:t>INK4/CDKN2</a:t>
            </a:r>
            <a:r>
              <a:rPr lang="en-US" altLang="en-US" b="0"/>
              <a:t> tumour suppressor gene before (solid) and after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Melt maps of a 250 bp region of the p16INK4/CDKN2 tumour suppressor gene before (solid) and after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2024-09-19T10:42:06Z</dcterms:modified>
</cp:coreProperties>
</file>