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98F4A-8D50-46E1-BC48-4952EA37B3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D7D09-F1C5-42F8-9EF5-22BE2CD4C8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Melt maps of a 250 bp region of the p16INK4/CDKN2 tumour suppressor gene before (solid) and after (dashed, upper strand; stippled, lower strand) treatment with sodium bisulphite.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F82F6-720E-4947-9685-FE424C0A2D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6.15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6, 1 March 1998, Pages 1548–1549,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https://doi.org/10.1093/nar/26.6.1548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Melt maps of a 250 bp region of the p16</a:t>
            </a:r>
            <a:r>
              <a:rPr lang="en-US" altLang="en-US" b="0" baseline="30000"/>
              <a:t>INK4/CDKN2</a:t>
            </a:r>
            <a:r>
              <a:rPr lang="en-US" altLang="en-US" b="0"/>
              <a:t> tumour suppressor gene before (solid)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Melt maps of a 250 bp region of the p16INK4/CDKN2 tumour suppressor gene before (solid) and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2024-05-08T00:01:37Z</dcterms:modified>
</cp:coreProperties>
</file>