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DFE14-43B7-4336-989A-4035E62245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D9187-DE6D-4455-AD7A-A48B825DF1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Receiver-operating characteristic curves comparing the newly derived 12-item Concussion Symptom Inventory (CSI) scale to the full scale (abbreviated GSC for Graded Symptom Checklist). Baseline scores for the entire sample were compared with scores at Day 5 post injury for the 41 concussed athletes. Although discriminability is reduced compared with the immediate post-injury assessment for both scales, they are again comparable in terms of area under the curve (see text), suggesting that the 12-item CSI is as effective as the full GSC in detecting the effects of concussion at this time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D2847-6E44-4D48-B350-C46932FD82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3, May 2009, Pages 219–229,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Receiver-operating characteristic curves comparing the newly derived 12-item Concussion Symptom Inventory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Receiver-operating characteristic curves comparing the newly derived 12-item Concussion Symptom Inventory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2024-04-26T02:29:43Z</dcterms:modified>
</cp:coreProperties>
</file>