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82135-B3B8-4F55-93B5-88FF2DA04C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8404AE-EA67-4B13-9694-0EE3346203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Rescue of elevated heart arrest/fibrillation rate in pnr/+ flies by nmr . ( A and B ) Heart failure rates of trans -heterozygous combinations of pnr with tinman (A) or nmr (B) and corresponding controls. Multiples alleles of each gene generated in different genetic backgrounds were tested [ tin346 and Df(3R) tinGC14 (both tinman null), nmr1614 ( nmr1 null), Df(2L) nmrExel6012 (deficiency for nmr1 and nmr2 ) and pnrVX6 , pnrVX1e and pnr1 /+ (all three pnr null alleles)]. Sample sizes are indicated. Chi-square analysis (with respect to all controls) was performed and no statistic significance was found within each group of 2–3. (C) Tinman overexpression in heart/muscles did not rescue the increased heart arrest/fibrillation rate of pnr/+ flies. ( D ) Expression of nmr1 or nmr2 in the heart and muscles of pnr/+ flies resulted in a reduced arrest/fibrillation rate compared with pnr/+ alone. Sample sizes are indicated. Chi-square analysis: * P &lt; 0.01, ** P &lt; 0.001.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8E918-38CD-4545-B6EF-C72932147A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17, 1 September 2009, Pages 3153–3163,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Rescue of elevated heart arrest/fibrillation rate in pnr/+ flies by nmr . ( A and B ) Heart failure rates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Rescue of elevated heart arrest/fibrillation rate in pnr/+ flies by nmr . ( A and B ) Heart failure rates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2024-04-26T20:38:32Z</dcterms:modified>
</cp:coreProperties>
</file>