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AEC065-9C56-47BC-942A-C7FD92A3F0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C7453-0F31-44F7-9E72-23E07E031E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15BC6-4A8F-4D77-BC44-EA68D5D0AC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2024-04-26T13:25:11Z</dcterms:modified>
</cp:coreProperties>
</file>