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9CA33-33C8-417F-B6B5-75BB4092DF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DDCB8-C467-4DBD-93F4-156D81B358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Combined 2–10 keV RXTE and 4–10 keV XMM—Newton PSD of MCG–6-30-15. The lines and data points are as described in Fig.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9C5F9-A7CA-4494-B520-694E552067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9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4, June 2005, Pages 1469–1480,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https://doi.org/10.1111/j.1365-2966.2005.08992.x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Combined 2–10 keV RXTE and 4–10 keV XMM—Newton PSD of MCG–6-30-15. The lines and data points are as described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Combined 2–10 keV RXTE and 4–10 keV XMM—Newton PSD of MCG–6-30-15. The lines and data points are as described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2024-04-26T14:37:44Z</dcterms:modified>
</cp:coreProperties>
</file>