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FFFEC4-38E6-4F22-9C5B-2F9583664F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9EC214-8F14-483A-ACA5-1D7B93A2A4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the D1R agonist, SKF38393, on cell cycle progression and apoptosis in EGF-supported primary cultures of fetal cerebral cortical precursor cells. (A) Percentage of cells labeled 48 h after plating by 1 h BrdU (82 mM) exposure in G0–G1, S, and G2–M phases of the cell cycle within 27 h after BrdU-containing media was replaced by either ligand-free or 75 μM SKF38393-containing media. The cell samples were taken every 3 h. Each data point represents a mean of five separate experiments. The percentages in SKF38393-exposed cultures significantly different from the corresponding values in ligand-free cultures are marked by asterisks (P &lt; 0.05, Tukey's post-ANOVA test). (B) Ratio of cells in G0 and G1 stages of the cell cycle to cells in the S, G2, and M phases of this cycle. (C) Percentage of apoptotic cells among the total cells. In both B and C, 0–100 μM SKF38393 was added to the culture medium for 48 h, beginning 48 h after plating. The abilities of the D1R agonist SCH23390, the AC inhibitor SQ 22,536 and the PKA inhibitor H-89 (10 μM each) to block the effects of 75 μM SKF38393 are also presented. Each column shows the mean of the data from five separate experiments ± SEM. The values significantly different from the baseline (the first columin in both histograms) are marked by asterisks (P &lt; 0.05, Dunnett's post-ANOVA test). Note that SKF38393 produced decrease in the percentage of BrdU-labeled cells entering the S phase of the cell cycle. Also note a dose-dependent increase in the G0–G1/S–G2–M ratio, which was blocked by SCH23390. SQ 22,536 and H-89 were also able to significantly counteract the SKF38393-induced increase in the aforementioned ratio. At the concentrations tested in this study, none of the drugs caused significant apoptosis.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1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6043F6-E9A2-47E5-ABD9-A6FC33ED87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1, January 2005, Pages 74–84,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Effect of the D1R agonist, SKF38393, on cell cycle progression and apoptosis in EGF-supported primary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Effect of the D1R agonist, SKF38393, on cell cycle progression and apoptosis in EGF-supported primary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2024-04-26T22:34:38Z</dcterms:modified>
</cp:coreProperties>
</file>