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E0F40A-6496-49F6-BAC7-8CA87A1137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F978A8-F4D3-49D9-B7D0-70DA4F3D6E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Main geographical location of the Iberian horse breeds sampled in the present study. The Northern Iberian breeds (with bars) include Asturcón, Caballo de Corro, Garrano, Losino, Mérens, and Pottoka. Southern Iberian breeds (in gray) include Andalusian, Carthusian, Lusitano, Marismeño, and Sorraia.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2005.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DD1512-12D9-46DD-8733-B2C556366D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i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96, Issue 6, November/December 2005, Pages 663–669, </a:t>
            </a:r>
            <a:r>
              <a:rPr lang="en-US" altLang="en-US" sz="1000">
                <a:solidFill>
                  <a:srgbClr val="333333"/>
                </a:solidFill>
                <a:hlinkClick r:id="rId3"/>
              </a:rPr>
              <a:t>https://doi.org/10.1093/jhered/esi116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Main geographical location of the Iberian horse breeds sampled in the present study. The Northern Iberian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Main geographical location of the Iberian horse breeds sampled in the present study. The Northern Iberian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2024-04-27T04:42:26Z</dcterms:modified>
</cp:coreProperties>
</file>