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13D85-C92B-4507-A5A7-44337A97DB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84D9A-CB31-4BF8-B7F1-82B028146A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Sex effects in early MEG response to biological motion. The RMS neuromagnetic response to a point-light canonical walker as compared with a scrambled display over (A) the right parietal, (B) left temporal, and (C) right temporal cortices. At a latency of 200–250 ms from the stimulus onset, the RMS response is significantly greater in females. (D) The cortical RMS responses are plotted separately for females and males. R_Parietal, L_Temporal, and R_Temporal stand for the right parietal, left temporal, and right temporal cortex, respectively. Vertical bars represent ±SEM.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7A197-C768-45F5-84F5-DFC544E35F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3468–3474,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Sex effects in early MEG response to biological motion. The RMS neuromagnetic response to a point-light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Sex effects in early MEG response to biological motion. The RMS neuromagnetic response to a point-light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2024-04-27T03:45:57Z</dcterms:modified>
</cp:coreProperties>
</file>