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F72D9-8CF4-44F7-AF22-0D536F7B00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169E6-838F-44B0-ACE6-E206B4E731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6A53B4-44D5-4E6F-97FD-837A1ACBAA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2024-04-26T07:01:20Z</dcterms:modified>
</cp:coreProperties>
</file>