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1A1860-99AE-490F-A939-A6DDE5216F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AB41C6-1855-4EA8-B085-235C68A172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MRI of Patient 2, ∼10 weeks after initial presentation, to show the extent of signal change, which appears contiguous. (A) Coronal FLAIR imaging through anterior temporal lobes just anterior to chiasm. (B–D) T2 fat-saturation sequences. B is at same level as A. C is just posterior to the chiasm. (E) T1 weighted image showing area of signal change and approximate biopsy site (indicated by an arrow).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35BF80-0412-4C90-BC8A-5DFCEFC2C3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p4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49, Issue 4, April 2010, Pages 806–811,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https://doi.org/10.1093/rheumatology/kep453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MRI of Patient 2, ∼10 weeks after initial presentation, to show the extent of signal change, which appears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468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MRI of Patient 2, ∼10 weeks after initial presentation, to show the extent of signal change, which appears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2024-04-27T00:41:00Z</dcterms:modified>
</cp:coreProperties>
</file>