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EC596-C2D8-43AB-98CE-B0E0F459A6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D86EF6-E26F-415F-8C78-29863A6F36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axons in L4 ventral root of 1-year-old PrP-SMN and SMNA2G SMA mice. Individual roots are indicated by dots, the group mean by a horizontal line and the standard error by a vertical line. The SMNA2G, Smn −/−, SMN2+/+ group differs from all experimental groups with two-tailed P &lt; 0.005 or less.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62B5CC-5734-4688-BAD0-2ADDE9864E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m3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8, 15 April 2008, Pages 1063–1075,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https://doi.org/10.1093/hmg/ddm379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Number of axons in L4 ventral root of 1-year-old PrP-SMN and SMNA2G SMA mice. Individual roots are indicated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Number of axons in L4 ventral root of 1-year-old PrP-SMN and SMNA2G SMA mice. Individual roots are indicated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2024-04-26T01:19:02Z</dcterms:modified>
</cp:coreProperties>
</file>