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17C844-2363-4C16-B405-5BC264F2804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F40222-CAA8-4424-BE6F-4C452C462AE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Embryonic syndactyly in Fingerin null embryos. (A) Wild-type, FingerinHet and FingerinNull littermate embryos at the indicated stages were stained by X-gal. At both E14.5 and E15.5, some null mice exhibited webbing of fingers 2–3 in the forelimbs, which indicated that the syndactyly reflects incomplete finger separation already during embryogenesis. (B) Correlation of reduced apoptosis and syndactyly in Fingerin null embryos. Limbs were dissected at E13.5 and stained by LysoTracker, labeling apoptotic cells in fluorescent red (shown for clarity also as grayscale). Following photography, the limbs were cultured for 4 days to allow for digit growth and separation, and pictures were taken again. Arrows indicate areas of reduced apoptosis and reduced/lack of separation of digits 2–3 in null embryos. Lower rows—additional null limbs showing reproducibility and variability. Scale bars are 1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5B9D20-5619-404B-B39A-60DB2043508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2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20, 15 October 2014, Pages 5394–5401, </a:t>
            </a:r>
            <a:r>
              <a:rPr lang="en-US" altLang="en-US" sz="1000">
                <a:solidFill>
                  <a:srgbClr val="333333"/>
                </a:solidFill>
                <a:hlinkClick r:id="rId3"/>
              </a:rPr>
              <a:t>https://doi.org/10.1093/hmg/ddu257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Embryonic syndactyly in Fingerin null embryos. (A) Wild-type, Fingerin</a:t>
            </a:r>
            <a:r>
              <a:rPr lang="en-US" altLang="en-US" b="0" baseline="30000"/>
              <a:t>Het</a:t>
            </a:r>
            <a:r>
              <a:rPr lang="en-US" altLang="en-US" b="0"/>
              <a: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Embryonic syndactyly in Fingerin null embryos. (A) Wild-type, FingerinHet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2024-04-26T09:41:07Z</dcterms:modified>
</cp:coreProperties>
</file>