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437A7-8A24-47D2-A099-8DF7475BD0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61605-298B-4A95-A53E-00AF951A39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D64FD-A14A-422B-9B86-E3F574878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2024-04-26T16:46:42Z</dcterms:modified>
</cp:coreProperties>
</file>