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E8B4C-C2D3-425E-ACB5-DDFCE0AA87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994C7-CA1A-4DD4-B5C0-4C07C51B6F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Waveform properties of single APs recorded in retrogradely labeled corticospinal neurons in mouse motor cortex. (A) Responses to a family of injected steps of current recorded in a corticospinal neuron. (B) Top: Individual AP waveforms from 23 corticospinal neurons overlaid for comparison and peak aligned. Inset shows the first AP during a current step on a longer time base. Bottom: Corresponding dV/dt traces. (C) Top: AP example illustrating measurement of waveform parameters. Bottom: Corresponding dV/dt trace indicating the measurement method for time of threshold, maximum rising slope, and minimum falling slope. (D) Width, max dV/dt, min dV/dt, threshold, peak, and amplitude measurements for each of the APs shown in (C). In addition, each measurement is summarized with error bars indicating 1 standard deviation above and below the population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BBBC9-AC4B-4121-BA2F-76827462B8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1965–1977,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Waveform properties of single APs recorded in retrogradely labeled corticospinal neurons in mouse motor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Waveform properties of single APs recorded in retrogradely labeled corticospinal neurons in mouse motor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2024-04-26T05:22:38Z</dcterms:modified>
</cp:coreProperties>
</file>