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12D87-BFD1-4E42-99F7-513DC5AF6A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A1490-0DE7-4345-89BC-99B41B6499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A8AB7-4EC8-4186-8B98-3E0552211B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2024-04-26T12:42:31Z</dcterms:modified>
</cp:coreProperties>
</file>