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51B4E-8726-4EC9-BC04-D1C07B9CAF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D2152-44F1-4921-B73C-5C349B4F2E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Lactobacillus spp., B. thermosphacta, Enterobacteriaceae, and Pseudomonas spp. under high-nitrogen and high-oxygen atmospheres (mean value ± SD of 4 analyses per sample point)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3890E-593A-49E2-A343-E4A39D2C71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/peu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94, Issue 1, January 2015, Pages 93–103,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Growth of Lactobacillus spp., B. thermosphacta, Enterobacteriaceae, and Pseudomonas spp. under high-nitrogen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Growth of Lactobacillus spp., B. thermosphacta, Enterobacteriaceae, and Pseudomonas spp. under high-nitrogen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2024-04-27T03:45:36Z</dcterms:modified>
</cp:coreProperties>
</file>