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30A2FC-AC71-4B94-919E-99E31100FB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8A2AE1-438C-424F-8845-C25E8DA4850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MICs of clindamycin for S. agalactiae isolates susceptible to clindamycin (white bars) and with the LSA phenotype (black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JAC vol.54 no.6 © The British Society for Antimicrobial Chemotherapy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E560C-BC79-49BB-996A-02650985197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MICs of dalfopristin for S. agalactiae isolates susceptible to dalfopristin (white bars) and with the LSA phenotype (black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JAC vol.54 no.6 © The British Society for Antimicrobial Chemotherapy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E560C-BC79-49BB-996A-02650985197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PFGE patterns for some of the S. agalactiae isolates with the LSA phenotype. Total DNA from 13 S. agalactiae isolates (1–13) was digested with the SmaI restriction enzyme and submitted to PFGE. The characterized genotypes are indicated in parentheses.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JAC vol.54 no.6 © The British Society for Antimicrobial Chemotherapy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E560C-BC79-49BB-996A-02650985197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ac/dkh49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ac/dkh49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ac/dkh49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54, Issue 6, December 2004, Pages 1040–1044, </a:t>
            </a:r>
            <a:r>
              <a:rPr lang="en-US" altLang="en-US" sz="1000">
                <a:solidFill>
                  <a:srgbClr val="333333"/>
                </a:solidFill>
                <a:hlinkClick r:id="rId3"/>
              </a:rPr>
              <a:t>https://doi.org/10.1093/jac/dkh493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MICs of clindamycin for S. agalactiae isolates susceptible to clindamycin (white bars)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7422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54, Issue 6, December 2004, Pages 1040–1044, </a:t>
            </a:r>
            <a:r>
              <a:rPr lang="en-US" altLang="en-US" sz="1000">
                <a:solidFill>
                  <a:srgbClr val="333333"/>
                </a:solidFill>
                <a:hlinkClick r:id="rId3"/>
              </a:rPr>
              <a:t>https://doi.org/10.1093/jac/dkh493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MICs of dalfopristin for S. agalactiae isolates susceptible to dalfopristin (white bars)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1776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Antimicrob Chemother</a:t>
            </a:r>
            <a:r>
              <a:rPr lang="en-US" altLang="en-US" sz="1000">
                <a:solidFill>
                  <a:srgbClr val="333333"/>
                </a:solidFill>
              </a:rPr>
              <a:t>, Volume 54, Issue 6, December 2004, Pages 1040–1044, </a:t>
            </a:r>
            <a:r>
              <a:rPr lang="en-US" altLang="en-US" sz="1000">
                <a:solidFill>
                  <a:srgbClr val="333333"/>
                </a:solidFill>
                <a:hlinkClick r:id="rId3"/>
              </a:rPr>
              <a:t>https://doi.org/10.1093/jac/dkh493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PFGE patterns for some of the S. agalactiae isolates with the LSA phenotype. Total DNA from 13 S. agalactiae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931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Distribution of MICs of clindamycin for S. agalactiae isolates susceptible to clindamycin (white bars) and ...</vt:lpstr>
      <vt:lpstr>Figure 2. Distribution of MICs of dalfopristin for S. agalactiae isolates susceptible to dalfopristin (white bars) and ...</vt:lpstr>
      <vt:lpstr>Figure 3. PFGE patterns for some of the S. agalactiae isolates with the LSA phenotype. Total DNA from 13 S. agalactiae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2024-04-26T00:42:46Z</dcterms:modified>
</cp:coreProperties>
</file>