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EF9B8-F95E-40CD-A21F-9D0744B826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C10AA-85E4-4DF1-9C71-6B40A115CC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different diagnostic methods applied in 122 blood donors: sensitivity of the several techniques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83CF9-D5A4-4344-8C03-92C2D5473F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analysis of results (positive-negative) obtained by various diagnostic techniques for the detection of cryptic leishmaniasis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83CF9-D5A4-4344-8C03-92C2D5473F0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35-9203(03)00015-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035-9203(03)00015-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98, Issue 2, February 2004, Pages 102–110,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https://doi.org/10.1016/S0035-9203(03)00015-4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Results of the different diagnostic methods applied in 122 blood donors: sensitivity of the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856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98, Issue 2, February 2004, Pages 102–110,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https://doi.org/10.1016/S0035-9203(03)00015-4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Statistical analysis of results (positive-negative) obtained by various diagnostic techniques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089400" y="1371600"/>
            <a:ext cx="9709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Results of the different diagnostic methods applied in 122 blood donors: sensitivity of the several ...</vt:lpstr>
      <vt:lpstr>Table 2 Statistical analysis of results (positive-negative) obtained by various diagnostic techniques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2024-04-27T03:50:59Z</dcterms:modified>
</cp:coreProperties>
</file>