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AE7EA-66FF-445D-9B6B-50159474E2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E58A4-9433-41C5-9227-96D793954C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conspecific larval density (n = 8) and the proportion of conspecific density and heterospecific larval density (n = 6) on larval development time in degree-days (DD8.8) for Ae. albopictus at a low and high per capita food ration. Means for each food ration within each level of each variable followed by the same letter are not significantly different at P = 0.05 by an LSD test. Bars are 1 SE of mean DD8.8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0D59D-F605-4BB5-9A26-48CCB5F7B3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conspecific larval density (n = 8) and the proportion of conspecific density and heterospecific larval density (n = 6) on larval development time in degree-days (DD5.3) for Ae. triseriatus at a low and high per capita food ration. Means for each food ration within each level of each variable followed by the same letter are not significantly different at P = 0.05 by an LSD test. Bars are 1 SE of mean DD5.3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0D59D-F605-4BB5-9A26-48CCB5F7B39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larval density and food ration on the temperature-dependent survivorship of Ae. albopictus and Ae. triseriatus immatures. Survival probabilities were subjected to an arcsine=y transformation before data were analyzed. Means are back-transformed.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0D59D-F605-4BB5-9A26-48CCB5F7B39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density and food ration on the standing crop production of adult Ae. albopictus and Ae. triseriatus.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0D59D-F605-4BB5-9A26-48CCB5F7B39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the proportion of conspecific larvae on the temperature-dependent survivorship of Ae. albopictus and Ae. triseriatus immatures. Survival probabilities were subjected to an arcsine=y transformation before data were analyzed. Means are back-transformed.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0D59D-F605-4BB5-9A26-48CCB5F7B39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Accumulated degree-days that exceed the threshold temperature for initiation of development (T0 = 5.3°C) of Ae. triseriatus larvae. Ae. triseriatus females are predicted to first emerge on 29 April 1989 and 26 April 1990, based on a development time of 304 DD5.3. Females were reported by Szumlas et al. (1996a) to have been collected on 17 May 1989 and 2 May 1990.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0D59D-F605-4BB5-9A26-48CCB5F7B39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Accumulated degree-days that exceed the threshold temperature for initiation of development (T0 = 8.8°C) of Ae. albopictus larvae. Ae. albopictus females are predicted to 1st emerge on 8 June 1989 and 27 May 1990, based on a development time of 160 DD8.8.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0D59D-F605-4BB5-9A26-48CCB5F7B393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7.1.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37.1.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0022-2585-37.1.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03/0022-2585-37.1.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603/0022-2585-37.1.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603/0022-2585-37.1.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603/0022-2585-37.1.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40–52,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Effects of conspecific larval density (n = 8) and the proportion of conspecific density and heterospecific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742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40–52,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Effects of conspecific larval density (n = 8) and the proportion of conspecific density and heterospecific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47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40–52,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Effects of larval density and food ration on the temperature-dependent survivorship of Ae. albopictus and Ae.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040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40–52,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Effects of density and food ration on the standing crop production of adult Ae. albopictus and Ae.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290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40–52,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Effects of the proportion of conspecific larvae on the temperature-dependent survivorship of Ae. albopictus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192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40–52,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Accumulated degree-days that exceed the threshold temperature for initiation of development (T</a:t>
            </a:r>
            <a:r>
              <a:rPr lang="en-US" altLang="en-US" b="0" baseline="-25000"/>
              <a:t>0</a:t>
            </a:r>
            <a:r>
              <a:rPr lang="en-US" altLang="en-US" b="0"/>
              <a:t>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029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37, Issue 1, 1 January 2000, Pages 40–52,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https://doi.org/10.1603/0022-2585-37.1.40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Accumulated degree-days that exceed the threshold temperature for initiation of development (T</a:t>
            </a:r>
            <a:r>
              <a:rPr lang="en-US" altLang="en-US" b="0" baseline="-25000"/>
              <a:t>0</a:t>
            </a:r>
            <a:r>
              <a:rPr lang="en-US" altLang="en-US" b="0"/>
              <a:t>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25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Fig. 1 Effects of conspecific larval density (n = 8) and the proportion of conspecific density and heterospecific ...</vt:lpstr>
      <vt:lpstr>Fig. 2 Effects of conspecific larval density (n = 8) and the proportion of conspecific density and heterospecific ...</vt:lpstr>
      <vt:lpstr>Fig. 3 Effects of larval density and food ration on the temperature-dependent survivorship of Ae. albopictus and Ae. ...</vt:lpstr>
      <vt:lpstr>Fig. 4 Effects of density and food ration on the standing crop production of adult Ae. albopictus and Ae. ...</vt:lpstr>
      <vt:lpstr>Fig. 5 Effects of the proportion of conspecific larvae on the temperature-dependent survivorship of Ae. albopictus ...</vt:lpstr>
      <vt:lpstr>Fig. 6 Accumulated degree-days that exceed the threshold temperature for initiation of development (T0 = ...</vt:lpstr>
      <vt:lpstr>Fig. 7 Accumulated degree-days that exceed the threshold temperature for initiation of development (T0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2024-04-26T01:19:32Z</dcterms:modified>
</cp:coreProperties>
</file>