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97250F-2329-4D62-A48C-13ED20E880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0CDA7E-6EAA-4A2C-B2E2-6568BAA9D6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51FF73-3ABF-4E31-83B3-471733D5FB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2024-09-19T01:28:46Z</dcterms:modified>
</cp:coreProperties>
</file>