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0711E-83D7-4859-B9B7-EA2F7DB4EC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1BB9C-1A1E-4E73-9545-8C11DB441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42ECC-D546-4D4A-8294-6566329913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2024-05-08T20:16:38Z</dcterms:modified>
</cp:coreProperties>
</file>