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C2E431-2765-42F3-AA65-DDD2A0B284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03D193-18C2-4915-A778-43DE4E1F6B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D4E1D0-4B7D-4D87-BE4C-81E8C769A4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2024-09-20T06:57:59Z</dcterms:modified>
</cp:coreProperties>
</file>