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2687D-A9D3-40B2-B54E-619B81A2EC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280CE-B3B4-4C26-BA96-E8D02B8CFA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interest. Grey matter regions of interest (top): segmentations of thalamus (blue), caudate (green), putamen (pink) and hippocampus (purple) overlaid on the T1 image of a single subject. White matter tracts of interest (bottom): segmentations of the fornix (pale blue), right cingulum (purple), left cingulum (green), genu (yellow), body (red) and splenium (dark blue) of the corpus callosum, overlaid on the study-specific template.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(2013). Published by Oxford University Press on behalf of the Guarantors of Brain.This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198F7-D0DF-48FE-8914-8081BD1E1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and standard error z-scores for presymptomatic and symptomatic mutation carriers on standard neuropsychological tests. GDA = Graded Difficulty Arithmetic; GNT = Graded Naming Test; PIQ = performance IQ; RMT = Recognition Memory Test; VIQ = verbal IQ.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(2013). Published by Oxford University Press on behalf of the Guarantors of Brain.This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198F7-D0DF-48FE-8914-8081BD1E1BB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Voxel-based morphometry results showing (top left) areas of grey matter reduction in presymptomatic mutation carriers compared with control subjects after correction for multiple comparisons at FWE &lt; 0.1 and the effect-map for the PMC versus control group comparison. In the effect-map, regions showing reduced grey matter in the PMC group are shown in red and in control subjects in blue. Differences between the two adjusted group-means are overlaid on a mean study-specific template. Images shown in radiological convention (right on 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(2013). Published by Oxford University Press on behalf of the Guarantors of Brain.This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198F7-D0DF-48FE-8914-8081BD1E1BB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Voxel-based morphometry results showing (top) grey matter reduction and (bottom) white matter reduction in symptomatic mutation carriers compared with control subjects. Results are shown overlaid on a mean study-specific template and are FWE-corrected for multiple comparisons. Images shown in radiological convention (right on 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(2013). Published by Oxford University Press on behalf of the Guarantors of Brain.This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198F7-D0DF-48FE-8914-8081BD1E1BB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TBSS results demonstrating areas of significantly decreased fractional anisotropy and significantly increased axial, radial and mean diffusivity in symptomatic mutation carriers compared with control subjects. Results are FWE-corrected for multiple comparisons using threshold-free cluster enhancement.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(2013). Published by Oxford University Press on behalf of the Guarantors of Brain.This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198F7-D0DF-48FE-8914-8081BD1E1BB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t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136, Issue 5, May 2013, Pages 1399–1414,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Regions of interest. Grey matter regions of interest (top): segmentations of thalamus (blue), caudate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379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136, Issue 5, May 2013, Pages 1399–1414,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and standard error z-scores for presymptomatic and symptomatic mutation carriers on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538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136, Issue 5, May 2013, Pages 1399–1414,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Voxel-based morphometry results showing (top left) areas of grey matter reduction in presymptomatic mutation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258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136, Issue 5, May 2013, Pages 1399–1414,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Voxel-based morphometry results showing (top) grey matter reduction and (bottom) white matter reduction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80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136, Issue 5, May 2013, Pages 1399–1414,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https://doi.org/10.1093/brain/awt065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TBSS results demonstrating areas of significantly decreased fractional anisotropy and significantly increased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27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Regions of interest. Grey matter regions of interest (top): segmentations of thalamus (blue), caudate ...</vt:lpstr>
      <vt:lpstr>Figure 2 Mean and standard error z-scores for presymptomatic and symptomatic mutation carriers on standard ...</vt:lpstr>
      <vt:lpstr>Figure 3 Voxel-based morphometry results showing (top left) areas of grey matter reduction in presymptomatic mutation ...</vt:lpstr>
      <vt:lpstr>Figure 4 Voxel-based morphometry results showing (top) grey matter reduction and (bottom) white matter reduction in ...</vt:lpstr>
      <vt:lpstr>Figure 5 TBSS results demonstrating areas of significantly decreased fractional anisotropy and significantly increased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2024-04-27T01:14:42Z</dcterms:modified>
</cp:coreProperties>
</file>