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521AD5-E257-4D72-AC4A-26E2E83F32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5AF8C4-0C73-44BE-BDCA-181EC2AFB8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Clustering of unit characteristic frequency within the auditory cortex. (A–E) Cluster sizes in each of the 5 animals. Data have been pooled across all 6 cortical fields. The 10th and 90th percentiles (dotted lines) and the median (dashed line) of bootstrapped values from data randomly distributed among different electrode penetrations (see text) are shown. The actual values are shown by the solid black lines. Values that fall outside the confidence limits are considered significant. The cluster size is taken as the cortical distance travelled before these values cross the 10th percentile (lower dotted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16B81A-4F3F-4EA8-8778-874C44C761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1637–1653, </a:t>
            </a:r>
            <a:r>
              <a:rPr lang="en-US" altLang="en-US" sz="1000">
                <a:solidFill>
                  <a:srgbClr val="333333"/>
                </a:solidFill>
                <a:hlinkClick r:id="rId3"/>
              </a:rPr>
              <a:t>https://doi.org/10.1093/cercor/bhi042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Clustering of unit characteristic frequency within the auditory cortex. (A–E) Cluster sizes in each of the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Clustering of unit characteristic frequency within the auditory cortex. (A–E) Cluster sizes in each of the 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2024-04-27T02:42:02Z</dcterms:modified>
</cp:coreProperties>
</file>