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40CAA7-8777-4A07-B5A9-C03080BD299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6B6B8D-5FA4-4175-9915-9395BF6BA18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A8AAC3-AE19-4F77-B801-636C4304465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2024-04-27T03:31:54Z</dcterms:modified>
</cp:coreProperties>
</file>