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2F70C5-7A9D-493E-8F85-BF31FB50D5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E18C06-FEA0-4250-AEB0-64BD247FA4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3806B-1C7C-4FBF-A139-567D8A359F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2024-04-26T13:36:15Z</dcterms:modified>
</cp:coreProperties>
</file>