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BEAE8-06FC-48CE-B740-544D7AAA2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01538-264E-4790-A476-B6F497E1DE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B174D-30C6-41CA-921D-387A6F0522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2024-04-26T12:07:22Z</dcterms:modified>
</cp:coreProperties>
</file>