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88C73-F7B5-47EB-8200-571EF8B72B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AD9D9-3959-405C-A400-41494636B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Reaction time data. The median reaction time was calculated for each sequence repetition and the mean of these was calculated to produce the average reaction time in each of the six blocks. These are presented above for the explicit standard SRT task (EsSRT) and the implicit standard SRT task (IsSRT) in the upper panel, and for the explicit alternating SRT task (EaSRT) and the implicit alternating SRT task (IaSRT) in the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DBD79-D882-46D2-BBB9-0E86890268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1002–1015, </a:t>
            </a:r>
            <a:r>
              <a:rPr lang="en-US" altLang="en-US" sz="1000">
                <a:solidFill>
                  <a:srgbClr val="333333"/>
                </a:solidFill>
                <a:hlinkClick r:id="rId3"/>
              </a:rPr>
              <a:t>https://doi.org/10.1093/cercor/bhh201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Reaction time data. The median reaction time was calculated for each sequence repetition and the mean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Reaction time data. The median reaction time was calculated for each sequence repetition and the mean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2024-04-26T22:04:43Z</dcterms:modified>
</cp:coreProperties>
</file>