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057C7-8C72-4148-AD82-611598A74A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53E3A-DCA5-4854-92DD-65F0BA0F6C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aging on mean inward (in) and outward (out) attenuation transforms at DC in local projection neurons. Format as in Figure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4A2F1-9A58-45A6-B796-8D1CB58D2C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2248–2268,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Effects of aging on mean inward (</a:t>
            </a:r>
            <a:r>
              <a:rPr lang="en-US" altLang="en-US" b="0" baseline="-25000"/>
              <a:t>in</a:t>
            </a:r>
            <a:r>
              <a:rPr lang="en-US" altLang="en-US" b="0"/>
              <a:t>) and outward (</a:t>
            </a:r>
            <a:r>
              <a:rPr lang="en-US" altLang="en-US" b="0" baseline="-25000"/>
              <a:t>out</a:t>
            </a:r>
            <a:r>
              <a:rPr lang="en-US" altLang="en-US" b="0"/>
              <a:t>) attenuation transforms at DC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Effects of aging on mean inward (in) and outward (out) attenuation transforms at DC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2024-09-20T02:12:27Z</dcterms:modified>
</cp:coreProperties>
</file>