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97C53-4819-481F-A520-65309AF12C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864AF-8724-4186-B894-7D5EEB607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aging on mean inward (in) and outward (out) attenuation transforms at DC in local projection neurons. Format as in Figure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9771C-AD92-4C93-9FAC-6C449DD9E2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2248–2268,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Effects of aging on mean inward (</a:t>
            </a:r>
            <a:r>
              <a:rPr lang="en-US" altLang="en-US" b="0" baseline="-25000"/>
              <a:t>in</a:t>
            </a:r>
            <a:r>
              <a:rPr lang="en-US" altLang="en-US" b="0"/>
              <a:t>) and outward (</a:t>
            </a:r>
            <a:r>
              <a:rPr lang="en-US" altLang="en-US" b="0" baseline="-25000"/>
              <a:t>out</a:t>
            </a:r>
            <a:r>
              <a:rPr lang="en-US" altLang="en-US" b="0"/>
              <a:t>) attenuation transforms at DC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Effects of aging on mean inward (in) and outward (out) attenuation transforms at DC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2024-05-08T17:21:07Z</dcterms:modified>
</cp:coreProperties>
</file>