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C65D2-238A-4064-A22D-1D702C9CD5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284E1-04A7-4166-8DE4-3034B8C5B3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aging on mean inward (in) and outward (out) attenuation transforms at DC in local projection neurons. Format as in Figure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9CF07A-A3C4-46D4-BF4C-ABEDBC886A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2248–2268,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Effects of aging on mean inward (</a:t>
            </a:r>
            <a:r>
              <a:rPr lang="en-US" altLang="en-US" b="0" baseline="-25000"/>
              <a:t>in</a:t>
            </a:r>
            <a:r>
              <a:rPr lang="en-US" altLang="en-US" b="0"/>
              <a:t>) and outward (</a:t>
            </a:r>
            <a:r>
              <a:rPr lang="en-US" altLang="en-US" b="0" baseline="-25000"/>
              <a:t>out</a:t>
            </a:r>
            <a:r>
              <a:rPr lang="en-US" altLang="en-US" b="0"/>
              <a:t>) attenuation transforms at DC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Effects of aging on mean inward (in) and outward (out) attenuation transforms at DC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2024-09-19T06:46:15Z</dcterms:modified>
</cp:coreProperties>
</file>