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8B057C7-8C72-4148-AD82-611598A74AB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9A53E3A-DCA5-4854-92DD-65F0BA0F6C5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7.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Effects of aging on mean inward (in) and outward (out) attenuation transforms at DC in local projection neurons. Format as in Figure 6.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2D4A2F1-9A58-45A6-B796-8D1CB58D2C9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n24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19, Issue 10, October 2009, Pages 2248–2268,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https://doi.org/10.1093/cercor/bhn242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7. </a:t>
            </a:r>
            <a:r>
              <a:rPr lang="en-US" altLang="en-US" b="0"/>
              <a:t>Effects of aging on mean inward (</a:t>
            </a:r>
            <a:r>
              <a:rPr lang="en-US" altLang="en-US" b="0" baseline="-25000"/>
              <a:t>in</a:t>
            </a:r>
            <a:r>
              <a:rPr lang="en-US" altLang="en-US" b="0"/>
              <a:t>) and outward (</a:t>
            </a:r>
            <a:r>
              <a:rPr lang="en-US" altLang="en-US" b="0" baseline="-25000"/>
              <a:t>out</a:t>
            </a:r>
            <a:r>
              <a:rPr lang="en-US" altLang="en-US" b="0"/>
              <a:t>) attenuation transforms at DC in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7. Effects of aging on mean inward (in) and outward (out) attenuation transforms at DC in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2024-09-20T02:12:27Z</dcterms:modified>
</cp:coreProperties>
</file>