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1116DD-D741-4E70-B624-16211840EFA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9CC3CA-2DD5-46A9-B0CC-E3E3FEDA63B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 Mean spontaneous firing rates of cells recorded in SG layers and layer IV of the D2 column in NOR (upper) and Tg8 mice (lower). Findings are compared for controls, 3 days and 20 days of WP experience (D2 and D3 whiskers paired). Firing rates were measured in the absence of whisker stimulation. Error bars are standard errors of the mean (SEM). Significance values: *P &lt; 0.05, **P &lt; 0.01, ***P &lt; 0.005 and ****P &lt; 0.0005, where values are for comparisons with controls for same-name whiskers using the Mann–Whitney U-test (MWU); n.s., no significant difference.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FBAE9C-F63C-4A49-96DC-511C7013200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2.12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12, December 2002, Pages 1269–1279, </a:t>
            </a:r>
            <a:r>
              <a:rPr lang="en-US" altLang="en-US" sz="1000">
                <a:solidFill>
                  <a:srgbClr val="333333"/>
                </a:solidFill>
                <a:hlinkClick r:id="rId3"/>
              </a:rPr>
              <a:t>https://doi.org/10.1093/cercor/12.12.1269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Mean spontaneous firing rates of cells recorded in SG layers and layer IV of the D2 column in NOR (upper)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Mean spontaneous firing rates of cells recorded in SG layers and layer IV of the D2 column in NOR (upper)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2024-04-26T07:37:26Z</dcterms:modified>
</cp:coreProperties>
</file>