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89D442-DA34-4397-AFB6-6DAFD71870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5C7931-12FF-454A-A8EC-7D655D60EE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Chemistry of DNA damage associated with the reactive oxygen and nitrogen species arising from NO overproduction during inflammation.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B76CC-B681-4653-A369-841C373790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HPLC resolution of normal deoxynucleosides and various DNA damage products prior to LC–MS/MS analysis. This chromatogram was prepared using chemical standards.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B76CC-B681-4653-A369-841C373790D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m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bgm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28, Issue 8, August 2007, Pages 1807–1813,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https://doi.org/10.1093/carcin/bgm037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Chemistry of DNA damage associated with the reactive oxygen and nitrogen species arising from 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30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28, Issue 8, August 2007, Pages 1807–1813,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https://doi.org/10.1093/carcin/bgm037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Example of HPLC resolution of normal deoxynucleosides and various DNA damage products prior to LC–MS/MS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653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Chemistry of DNA damage associated with the reactive oxygen and nitrogen species arising from NO ...</vt:lpstr>
      <vt:lpstr>Fig. 2. Example of HPLC resolution of normal deoxynucleosides and various DNA damage products prior to LC–MS/MS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2024-04-26T09:45:16Z</dcterms:modified>
</cp:coreProperties>
</file>