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8D98A-2C2C-405A-B402-D895B3429B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8A233-7CD0-4E4F-AC10-015ACCAD24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tasks. (A) Memory-guided saccade task. A peripheral target was briefly flashed (200 ms) during central fixation. Animals were required to maintain fixation and to remember the location of the target, then to make a saccade to the location after the fixation point was extinguished. The peripheral target reappeared 400 ms later and remained visible for an additional 800–1200 ms. (B) Visually guided saccade task. A peripheral target appeared at the time of fixation point offset. (C) Refixation task. A peripheral target disappeared 800 ms following the initiation of visually guided saccade. Monkeys were required to make a second, return, saccade to the location of the initial fixation without any visual guidance. FP, fixation point; Tg, peripheral target.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112D4-CAAF-4D7E-ADFD-FEB7D131FA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1504–1515,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tasks. (A) Memory-guided saccade task. A peripheral target was briefly flashed (200 ms)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Behavioral tasks. (A) Memory-guided saccade task. A peripheral target was briefly flashed (200 ms) during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2024-04-26T03:38:23Z</dcterms:modified>
</cp:coreProperties>
</file>