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049FD2-A641-4775-9C52-C290138EE1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B32E8-260C-4577-9025-59AE84CD57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Prevention of EBD uptake in sapje embryos by fluoxetine treatment. Four dpf embryos were co-injected in the peri-cardial space with EBD (to detect impaired membrane continuity) and dextran-FITC (as a marker for successful systemic injection) and then examined 2 h later. Wild-type littermate control embryos displayed no EBD uptake (n = 25, left panel). Untreated sapje embryos contained abundant areas of EBD positive myofibers (arrow) (n = 6, middle panel). Treated sapje embryos (confirmed by genotyping after treatment) were comparable to wild-type, with no EBD uptake in skeletal muscle (n = 3 sapje confirmed by genotyping, right panel). Scale bar = 180 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C2C26-61DF-4FA8-A400-16CD4C9194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4651–4662,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Prevention of EBD uptake in sapje embryos by fluoxetine treatment. Four dpf embryos were co-injected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Prevention of EBD uptake in sapje embryos by fluoxetine treatment. Four dpf embryos were co-injected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2024-04-26T06:27:08Z</dcterms:modified>
</cp:coreProperties>
</file>