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099998-96BD-4B2A-B2BA-14F801C42FDD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34EF99-E42E-4D81-BA13-D7072C29290C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A, Nest of Trypanosoma cruzi amastigotes in hematoxylin-and-eosin-stained section of proximal umbilical cord tissue from infant 203. B, Nest of T. cruzi showing forms intermediate between amastigotes and trypomastigotes in hematoxylin-and-eosin-stained section of proximal umbilical cord tissue from infant 120. (Original magnification, ×1000). No inflammatory response was seen in infected umbilical cord tissue specimens.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2009 by the Infectious Diseases Society of America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D681098-3E4F-46B3-85CD-5F3AB97EAD3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86/64807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Clin Infect Dis</a:t>
            </a:r>
            <a:r>
              <a:rPr lang="en-US" altLang="en-US" sz="1000">
                <a:solidFill>
                  <a:srgbClr val="333333"/>
                </a:solidFill>
              </a:rPr>
              <a:t>, Volume 49, Issue 11, 1 December 2009, Pages 1667–1674,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https://doi.org/10.1086/648070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A, Nest of Trypanosoma cruzi amastigotes in hematoxylin-and-eosin-stained section of proximal umbilical cord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2 A, Nest of Trypanosoma cruzi amastigotes in hematoxylin-and-eosin-stained section of proximal umbilical cord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2024-04-26T23:41:01Z</dcterms:modified>
</cp:coreProperties>
</file>