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13E8A-445E-4DD6-BC07-395FABFABF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971C9-4C9E-4E9C-A67D-0AAC1AE6AD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sagittal NNF immunolabelled sections from similar segments of opercular V1, at different postnatal stages — PD 0 (A), PD 3 (B), PD 7 (C), PD 14 (D), PD 28 (E), PD 91 (F) and PM 22 — revealing the laminar maturation profile of cells in layers 6, 3C and 3Bα. Layer 6 cells were present at PD 0, whereas cells in layers 3C and 3Bα were not observed until PD 7 and PD 28, respectively. Laminar demarcation achieved from adjacent Nissl substance and cytochrome oxidase staining (see Fig. 1). Scale bar 200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57F1E-5A63-46EE-9D65-2794D468D0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740–748,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Photomicrographs of sagittal NNF immunolabelled sections from similar segments of opercular V1, at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Photomicrographs of sagittal NNF immunolabelled sections from similar segments of opercular V1, at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2024-04-26T10:28:52Z</dcterms:modified>
</cp:coreProperties>
</file>