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079550-8905-4C16-A5EC-3C7555F25E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806964-9E47-472E-89CA-99654BA852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Maximum amplitude and duration of hyperpolarization following O-DEP recorded in layer 3 pyramidal neurons at the best frequency at 10/20 dB above threshold. Values were measured from and at the resting membrane potential level, respectively. Individual neurons are represented by single dots. Correlation coefficient 0.62.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2E6CFB-34B8-4C0C-B27F-124F7AD960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0.10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10, October 2002, Pages 1079–1091,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https://doi.org/10.1093/cercor/12.10.1079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Maximum amplitude and duration of hyperpolarization following O-DEP recorded in layer 3 pyramidal neurons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Maximum amplitude and duration of hyperpolarization following O-DEP recorded in layer 3 pyramidal neurons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2024-04-26T03:21:35Z</dcterms:modified>
</cp:coreProperties>
</file>