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74ACF-AE36-482B-A56D-FA87A9D7F9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649FCA-94C2-4E18-9685-D3B842A7B4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Downregulation and recovery of network partnerships in response to rTMS. The downregulation and recovery of the language network are indicated by the U-shaped function showing synchronization decreases during rTMS and recovery after, the lines represent synchronization as averaged over pairs of fROIs either within the LH, between the LH and RH, or within the RH. The right panel shows a schematic diagram of the location and connections of the 5 nodes (LSTGp, LIFG, LSTGa, RSTGp, and RSTGa) within the 3 networks.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AAFF9-5510-4561-9565-EE2EA757C2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1474–1484, </a:t>
            </a:r>
            <a:r>
              <a:rPr lang="en-US" altLang="en-US" sz="1000">
                <a:solidFill>
                  <a:srgbClr val="333333"/>
                </a:solidFill>
                <a:hlinkClick r:id="rId3"/>
              </a:rPr>
              <a:t>https://doi.org/10.1093/cercor/bhs423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Downregulation and recovery of network partnerships in response to rTMS. The downregulation and recovery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Downregulation and recovery of network partnerships in response to rTMS. The downregulation and recovery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2024-05-01T21:53:28Z</dcterms:modified>
</cp:coreProperties>
</file>