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5F09A-9FC7-45CA-8EF3-84DDC71A71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F6296C-982D-4E22-9EF6-BF26E2443B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MK-801-induced potentiation shares common expression mechanisms with tetanus-induced LTP. (A) MK-801 was injected 3 h after the induction of tetanus-induced LTP. Under this condition, no further potentiation was observed (n = 7, P &lt; 0.05, ANOVA, compared with MK-801-induced potentiation depicted in Fig. 1). (B) To avoid response saturation, the stimulation intensity was lowered 3 h after tetanus-induced LTP and MK-801 was injected after 30 min monitoring of the new baseline. Under this condition, MK-801 still did not induce a potentiation of the responses (n = 6, P &lt; 0.005, ANOVA). Each point represents the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C8F51-0095-4331-9AF2-6FB0A34C93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1348–1361,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MK-801-induced potentiation shares common expression mechanisms with tetanus-induced LTP. (A) MK-801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MK-801-induced potentiation shares common expression mechanisms with tetanus-induced LTP. (A) MK-801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2024-04-27T00:36:59Z</dcterms:modified>
</cp:coreProperties>
</file>