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3E8740-B9D5-4D74-8EC7-66B996DFCAB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9B26FD-41B1-42F6-B6A8-C3B5F4B01FD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Algorithm for the medical management of stable angina. High-risk candidates for revascularization on prognostic grounds alone should be identified and referred appropriately. *Relative contraindications to beta-blockade include asthma, symptomatic peripheral vascular disease, and first degree heart block. ††Avoid short-acting dihydropyridine formulations when not combined with beta-blocker. Evidence for prognosis refers to evidence of reduction in CV death or CV death/MI. Evidence for symptoms includes reduction in the need for revascularization and hospitalization for chest pain.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European Society of Cardiology 2006.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3FA04B-3C54-4A31-A7B3-977544A6E74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l00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27, Issue 11, June 2006, Pages 1341–1381,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https://doi.org/10.1093/eurheartj/ehl001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 </a:t>
            </a:r>
            <a:r>
              <a:rPr lang="en-US" altLang="en-US" b="0"/>
              <a:t>Algorithm for the medical management of stable angina. High-risk candidates for revascularization 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 Algorithm for the medical management of stable angina. High-risk candidates for revascularization 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2024-04-26T20:34:26Z</dcterms:modified>
</cp:coreProperties>
</file>