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093CFB-D1FF-4FD6-8193-D68F3D6C68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2B6E3C-B8CE-4CDB-BFD5-57CCB14776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protein expression level and mRNA change in ISD11 knock-down HeLa cells and wild-type HeLa cells. Examination of (A) mRNA and (B) protein expression of ISD11 in wild-type HeLa cells and ISD11 knock-down cells. mRNA and protein expression were assessed as described in Materials and Methods. The western blot panel in (B) represents a typical experiment, whereas (C) the densitometry represents the mean ± SD of three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61EFAA-6508-4370-A72B-25462A4417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16, 15 August 2009, Pages 3014–3025,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Comparison of protein expression level and mRNA change in ISD11 knock-down HeLa cells and wild-type HeLa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Comparison of protein expression level and mRNA change in ISD11 knock-down HeLa cells and wild-type HeLa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2024-04-26T13:52:44Z</dcterms:modified>
</cp:coreProperties>
</file>