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2845D-728B-4A22-8FFE-7830C4E160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AEC307-633D-467B-B505-A04341B266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Multilayer analysis (annular plots) of HIV-1 genetic-interaction network. See Section 3.1 for details about each panel. [A colour version of this figure is available online.]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2014. Published by Oxford University Press.This is an Open Access article distributed under the terms of the Creative Commons Attribution License (http://creativecommons.org/licenses/by/4.0/), which permits unrestricted reuse distribution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0D2639-B9C0-4232-B1C5-D3325E2A38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mnet/cnu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3, Issue 2, June 2015, Pages 159–176,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https://doi.org/10.1093/comnet/cnu038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Multilayer analysis (annular plots) of HIV-1 genetic-interaction network. See Section 3.1 for details about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10. Multilayer analysis (annular plots) of HIV-1 genetic-interaction network. See Section 3.1 for details about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2024-05-10T13:34:00Z</dcterms:modified>
</cp:coreProperties>
</file>