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DC94DD-1E0B-4905-B953-E72903DBB7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4B6C8F-E80B-4E90-9593-BB7DD7DAD7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Multilayer analysis (annular plots) of HIV-1 genetic-interaction network. See Section 3.1 for details about each panel. [A colour version of this figure is available online.]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2014. Published by Oxford University Press.This is an Open Access article distributed under the terms of the Creative Commons Attribution License (http://creativecommons.org/licenses/by/4.0/), which permits unrestricted reuse distribution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BF98E9-F162-46BD-BEDD-F226D666F1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mnet/cnu03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Complex Netw</a:t>
            </a:r>
            <a:r>
              <a:rPr lang="en-US" altLang="en-US" sz="1000">
                <a:solidFill>
                  <a:srgbClr val="333333"/>
                </a:solidFill>
              </a:rPr>
              <a:t>, Volume 3, Issue 2, June 2015, Pages 159–176,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https://doi.org/10.1093/comnet/cnu038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10. </a:t>
            </a:r>
            <a:r>
              <a:rPr lang="en-US" altLang="en-US" b="0"/>
              <a:t>Multilayer analysis (annular plots) of HIV-1 genetic-interaction network. See Section 3.1 for details about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10. Multilayer analysis (annular plots) of HIV-1 genetic-interaction network. See Section 3.1 for details about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2024-09-21T01:16:19Z</dcterms:modified>
</cp:coreProperties>
</file>