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BE9537-E053-4352-969B-2745A8385E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50A76-9B41-4B33-A53C-2708BACCD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curves for the time to all-cause mortality ( a ) SCD ( b ) and CVE ( c ) in subgroups of patients according to baseline RBP4 plasma concentration (RBP4 Quartile 1: ≤3.0 μmol/L; Quartile 2: &gt;3.0 ≤ 3.8 μmol/L; Quartile 3: &gt;3.8 ≤ 4.9 μmol/L; Quartile 4: &gt;4.9 μmol/L).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7EE3F-F7B3-4E31-8A10-426524BC01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r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26, Issue 12, December 2011, Pages 4054–4061,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https://doi.org/10.1093/ndt/gfr171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Kaplan–Meier curves for the time to all-cause mortality ( a ) SCD ( b ) and CVE ( c ) in subgroups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Kaplan–Meier curves for the time to all-cause mortality ( a ) SCD ( b ) and CVE ( c ) in subgroups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2024-04-27T03:47:47Z</dcterms:modified>
</cp:coreProperties>
</file>