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428364-5847-479D-BD1F-F13AEE0C7B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DB32B9-07FB-4C2F-954E-EED1A04D1A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CGP 55845 on PSC trains. (A) Examples of trains of thalamocortical EPSCs (left) and IPSCs (right) from adult (top) and old (bottom) rats before (black traces) and during (gray traces) bath application of 5 μM CGP 55845. Scale bars represent 100 pA and 100 ms. (B) Quantification of effects of CGP 55845 on PPR and SSR for EPSCs (left) and IPSCs (right) at various IPIs for old (white bars) and adult (black bars) animals. PPR and SSR values were determined for each IPI and the ratio of the value during and before CGP 55845 was determined. N = 9 cells for old and n = 10 cells for adult. Asterisks represent mean values that differ significantly between corresponding old and adult values (Student's t-test,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E34DEE-3FA1-4A33-A594-EF66634D6F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2500–2513, </a:t>
            </a:r>
            <a:r>
              <a:rPr lang="en-US" altLang="en-US" sz="1000">
                <a:solidFill>
                  <a:srgbClr val="333333"/>
                </a:solidFill>
                <a:hlinkClick r:id="rId3"/>
              </a:rPr>
              <a:t>https://doi.org/10.1093/cercor/bhs248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CGP 55845 on PSC trains. (A) Examples of trains of thalamocortical EPSCs (left) and IPSCs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CGP 55845 on PSC trains. (A) Examples of trains of thalamocortical EPSCs (left) and IPSCs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2024-04-26T14:23:03Z</dcterms:modified>
</cp:coreProperties>
</file>