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88084-AAB1-4725-8023-F1EDE78BDF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C241E-9295-4438-913D-9B7F9E3BD8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0029E-D53A-4ED0-91F2-50828B5270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2024-04-26T15:39:46Z</dcterms:modified>
</cp:coreProperties>
</file>